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641AE-7AC6-9A51-6449-D4AB0D0FE6CB}" v="10" dt="2024-11-24T14:36:26.667"/>
    <p1510:client id="{B6D489B6-0233-9D8A-4F42-8EA765948CEB}" v="24" dt="2024-11-24T14:41:38.409"/>
    <p1510:client id="{DCD39255-F331-A030-1715-B4BFCD58F784}" v="1" dt="2024-11-24T14:33:01.214"/>
    <p1510:client id="{E02C8D83-35DE-9790-2137-1E883F6DFEE8}" v="147" dt="2024-11-24T14:13:45.472"/>
    <p1510:client id="{E9AA50F8-403B-C23D-8C92-6974501DEDFF}" v="155" dt="2024-11-24T14:34:43.049"/>
    <p1510:client id="{FA3D2A0F-B29C-7A34-2429-8A34644BE9D4}" v="104" dt="2024-11-24T15:06:55.683"/>
  </p1510:revLst>
</p1510:revInfo>
</file>

<file path=ppt/tableStyles.xml><?xml version="1.0" encoding="utf-8"?>
<a:tblStyleLst xmlns:a="http://schemas.openxmlformats.org/drawingml/2006/main" def="{8AE4FAF5-D901-4700-BE5C-DDA71107C5F7}">
  <a:tblStyle styleId="{8AE4FAF5-D901-4700-BE5C-DDA71107C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BE8C2A-FE7E-4EAE-893A-EA8B1CFD43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6be53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76be537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7a985de0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7a985de0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7a985de0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7a985de0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7a985de0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7a985de0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a4caaef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a4caaef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a4caaef3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a4caaef3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800" y="1362775"/>
            <a:ext cx="6266400" cy="20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8200" y="3616000"/>
            <a:ext cx="4227600" cy="4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4687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20600"/>
            <a:ext cx="1630200" cy="10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5641700" y="1047150"/>
            <a:ext cx="2486100" cy="3102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8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29376"/>
            <a:ext cx="7704000" cy="3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 rot="925555">
            <a:off x="-357489" y="4086044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 rot="-8782336">
            <a:off x="-832242" y="-870480"/>
            <a:ext cx="1758955" cy="1758955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2537566">
            <a:off x="8193333" y="-1221537"/>
            <a:ext cx="1752893" cy="2304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027625" y="1942500"/>
            <a:ext cx="4294800" cy="19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802925" y="1323875"/>
            <a:ext cx="3099900" cy="31023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8000"/>
              </a:schemeClr>
            </a:outerShdw>
          </a:effectLst>
        </p:spPr>
      </p:sp>
      <p:sp>
        <p:nvSpPr>
          <p:cNvPr id="42" name="Google Shape;42;p7"/>
          <p:cNvSpPr/>
          <p:nvPr/>
        </p:nvSpPr>
        <p:spPr>
          <a:xfrm>
            <a:off x="-1227337" y="-1020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 hasCustomPrompt="1"/>
          </p:nvPr>
        </p:nvSpPr>
        <p:spPr>
          <a:xfrm>
            <a:off x="158887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15889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4168200" y="1656975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5" hasCustomPrompt="1"/>
          </p:nvPr>
        </p:nvSpPr>
        <p:spPr>
          <a:xfrm>
            <a:off x="4168200" y="3329842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6" hasCustomPrompt="1"/>
          </p:nvPr>
        </p:nvSpPr>
        <p:spPr>
          <a:xfrm>
            <a:off x="682042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68204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3225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29000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5944775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13225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29000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5944775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 rot="-6145994">
            <a:off x="8503768" y="3987840"/>
            <a:ext cx="1482570" cy="1482570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430775" y="279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813350" y="4604000"/>
            <a:ext cx="1767000" cy="1767000"/>
          </a:xfrm>
          <a:prstGeom prst="donut">
            <a:avLst>
              <a:gd name="adj" fmla="val 8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4865700" y="1820025"/>
            <a:ext cx="3331200" cy="218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946975" y="1820025"/>
            <a:ext cx="3331200" cy="218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rot="4518705" flipH="1">
            <a:off x="-553322" y="4076004"/>
            <a:ext cx="1292723" cy="1699628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153" name="Google Shape;153;p24"/>
          <p:cNvSpPr/>
          <p:nvPr/>
        </p:nvSpPr>
        <p:spPr>
          <a:xfrm>
            <a:off x="-892887" y="-6369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10800000" flipH="1">
            <a:off x="7938600" y="4084963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7938600" y="-63695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-6146075">
            <a:off x="8303073" y="-143110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 rot="-6145876">
            <a:off x="-251580" y="40110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-9313205">
            <a:off x="-1228996" y="-177559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-9313068">
            <a:off x="8201124" y="4357553"/>
            <a:ext cx="1190209" cy="1161084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6830425" y="-20962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 rot="-6146075">
            <a:off x="6387548" y="4518791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rot="8927291" flipH="1">
            <a:off x="8250938" y="3920420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7" name="Google Shape;247;p32"/>
          <p:cNvSpPr/>
          <p:nvPr/>
        </p:nvSpPr>
        <p:spPr>
          <a:xfrm rot="8927291" flipH="1">
            <a:off x="66863" y="-959555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89200" y="-187397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4" r:id="rId6"/>
    <p:sldLayoutId id="2147483670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 (1)">
            <a:hlinkClick r:id="" action="ppaction://media"/>
            <a:extLst>
              <a:ext uri="{FF2B5EF4-FFF2-40B4-BE49-F238E27FC236}">
                <a16:creationId xmlns:a16="http://schemas.microsoft.com/office/drawing/2014/main" id="{71F9A59E-3B26-5713-B622-B97D6F19CA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506732" y="1447032"/>
            <a:ext cx="3642384" cy="314463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260" name="Google Shape;260;p36"/>
          <p:cNvSpPr/>
          <p:nvPr/>
        </p:nvSpPr>
        <p:spPr>
          <a:xfrm>
            <a:off x="10554375" y="1445325"/>
            <a:ext cx="1236000" cy="42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 rot="12286795">
            <a:off x="-1049203" y="-1146863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ctrTitle"/>
          </p:nvPr>
        </p:nvSpPr>
        <p:spPr>
          <a:xfrm>
            <a:off x="664904" y="4292639"/>
            <a:ext cx="4498704" cy="7914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DedSec_2.0</a:t>
            </a:r>
            <a:endParaRPr sz="4400" dirty="0"/>
          </a:p>
        </p:txBody>
      </p:sp>
      <p:sp>
        <p:nvSpPr>
          <p:cNvPr id="264" name="Google Shape;264;p36"/>
          <p:cNvSpPr/>
          <p:nvPr/>
        </p:nvSpPr>
        <p:spPr>
          <a:xfrm>
            <a:off x="7563589" y="403780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rot="10800000">
            <a:off x="437675" y="407825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Картина 3" descr="Картина, която съдържа екранна снимка, дизайн, илюстрация&#10;&#10;Описанието е генерирано автоматично">
            <a:extLst>
              <a:ext uri="{FF2B5EF4-FFF2-40B4-BE49-F238E27FC236}">
                <a16:creationId xmlns:a16="http://schemas.microsoft.com/office/drawing/2014/main" id="{71F3F490-5E60-D64D-A753-D81C67132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88" y="776350"/>
            <a:ext cx="4500375" cy="3264229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 rot="12817766">
            <a:off x="8096717" y="3421625"/>
            <a:ext cx="2201440" cy="2201440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214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Our team</a:t>
            </a:r>
            <a:r>
              <a:rPr lang="en-US" sz="4800" b="0" dirty="0"/>
              <a:t>​</a:t>
            </a:r>
            <a:endParaRPr sz="4800" dirty="0"/>
          </a:p>
        </p:txBody>
      </p:sp>
      <p:sp>
        <p:nvSpPr>
          <p:cNvPr id="277" name="Google Shape;277;p37"/>
          <p:cNvSpPr/>
          <p:nvPr/>
        </p:nvSpPr>
        <p:spPr>
          <a:xfrm>
            <a:off x="-1348000" y="-11509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1" y="1283246"/>
            <a:ext cx="1278406" cy="1208670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2416629" y="1654627"/>
            <a:ext cx="1516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Pavel </a:t>
            </a:r>
            <a:r>
              <a:rPr lang="en-US" noProof="1"/>
              <a:t>Parvanov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2419433" y="1913558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Scrum Trainer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051" y="2995258"/>
            <a:ext cx="1018185" cy="1394870"/>
          </a:xfrm>
          <a:prstGeom prst="rect">
            <a:avLst/>
          </a:prstGeom>
        </p:spPr>
      </p:pic>
      <p:sp>
        <p:nvSpPr>
          <p:cNvPr id="7" name="Текстово поле 6"/>
          <p:cNvSpPr txBox="1"/>
          <p:nvPr/>
        </p:nvSpPr>
        <p:spPr>
          <a:xfrm>
            <a:off x="3615047" y="3077887"/>
            <a:ext cx="12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Milen Vasilev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3616450" y="3385664"/>
            <a:ext cx="827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dirty="0" smtClean="0"/>
              <a:t>eveloper</a:t>
            </a:r>
            <a:endParaRPr lang="en-GB" sz="1100" dirty="0"/>
          </a:p>
        </p:txBody>
      </p:sp>
      <p:pic>
        <p:nvPicPr>
          <p:cNvPr id="10" name="Картина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437" y="1954982"/>
            <a:ext cx="917418" cy="1312961"/>
          </a:xfrm>
          <a:prstGeom prst="rect">
            <a:avLst/>
          </a:prstGeom>
        </p:spPr>
      </p:pic>
      <p:sp>
        <p:nvSpPr>
          <p:cNvPr id="11" name="Текстово поле 10"/>
          <p:cNvSpPr txBox="1"/>
          <p:nvPr/>
        </p:nvSpPr>
        <p:spPr>
          <a:xfrm>
            <a:off x="6530340" y="2286000"/>
            <a:ext cx="189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Rosica Parapanova</a:t>
            </a:r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6530487" y="2569118"/>
            <a:ext cx="150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dirty="0" smtClean="0"/>
              <a:t>esigner</a:t>
            </a:r>
            <a:endParaRPr lang="en-GB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720000" y="3262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About our game</a:t>
            </a:r>
            <a:r>
              <a:rPr lang="en-US" sz="4800" b="0" dirty="0"/>
              <a:t>​</a:t>
            </a:r>
            <a:endParaRPr sz="4800" dirty="0"/>
          </a:p>
        </p:txBody>
      </p:sp>
      <p:sp>
        <p:nvSpPr>
          <p:cNvPr id="295" name="Google Shape;295;p38"/>
          <p:cNvSpPr/>
          <p:nvPr/>
        </p:nvSpPr>
        <p:spPr>
          <a:xfrm rot="-9313051">
            <a:off x="-906597" y="-793874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5101771" y="1745305"/>
            <a:ext cx="325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“keyW0rd” is a word game in which you have </a:t>
            </a:r>
            <a:r>
              <a:rPr lang="bg-BG" sz="2000" dirty="0"/>
              <a:t>12 </a:t>
            </a:r>
            <a:r>
              <a:rPr lang="en-US" sz="2000" dirty="0"/>
              <a:t>attempts to guess </a:t>
            </a:r>
            <a:r>
              <a:rPr lang="en-US" sz="2000" dirty="0" smtClean="0"/>
              <a:t>a </a:t>
            </a:r>
          </a:p>
          <a:p>
            <a:r>
              <a:rPr lang="en-US" sz="2000" dirty="0" smtClean="0"/>
              <a:t>4 words </a:t>
            </a:r>
            <a:r>
              <a:rPr lang="en-US" sz="2000" dirty="0"/>
              <a:t>made up of 5 letters. The game is entertaining and suitable for all ages.</a:t>
            </a:r>
            <a:endParaRPr lang="en-GB" sz="2000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05" y="1575448"/>
            <a:ext cx="2975871" cy="2745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2934124">
            <a:off x="8055385" y="3772831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12" name="Google Shape;312;p40"/>
          <p:cNvSpPr/>
          <p:nvPr/>
        </p:nvSpPr>
        <p:spPr>
          <a:xfrm rot="15453925">
            <a:off x="-1578059" y="-1321722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2"/>
          </p:nvPr>
        </p:nvSpPr>
        <p:spPr>
          <a:xfrm>
            <a:off x="1646904" y="293680"/>
            <a:ext cx="6458881" cy="1080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Stages of progress</a:t>
            </a:r>
            <a:endParaRPr sz="4800" dirty="0"/>
          </a:p>
        </p:txBody>
      </p:sp>
      <p:cxnSp>
        <p:nvCxnSpPr>
          <p:cNvPr id="315" name="Google Shape;315;p40"/>
          <p:cNvCxnSpPr/>
          <p:nvPr/>
        </p:nvCxnSpPr>
        <p:spPr>
          <a:xfrm>
            <a:off x="0" y="4346975"/>
            <a:ext cx="5307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0"/>
          <p:cNvSpPr/>
          <p:nvPr/>
        </p:nvSpPr>
        <p:spPr>
          <a:xfrm>
            <a:off x="7901920" y="-124236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0"/>
          <p:cNvSpPr/>
          <p:nvPr/>
        </p:nvSpPr>
        <p:spPr>
          <a:xfrm rot="925555">
            <a:off x="-254880" y="-501600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18" name="Google Shape;318;p40"/>
          <p:cNvSpPr/>
          <p:nvPr/>
        </p:nvSpPr>
        <p:spPr>
          <a:xfrm>
            <a:off x="-1284019" y="4628397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Блоксхема: знак за край 6"/>
          <p:cNvSpPr/>
          <p:nvPr/>
        </p:nvSpPr>
        <p:spPr>
          <a:xfrm>
            <a:off x="218268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Блоксхема: знак за край 24"/>
          <p:cNvSpPr/>
          <p:nvPr/>
        </p:nvSpPr>
        <p:spPr>
          <a:xfrm>
            <a:off x="2372766" y="1826984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Блоксхема: знак за край 25"/>
          <p:cNvSpPr/>
          <p:nvPr/>
        </p:nvSpPr>
        <p:spPr>
          <a:xfrm>
            <a:off x="4644685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Блоксхема: знак за край 26"/>
          <p:cNvSpPr/>
          <p:nvPr/>
        </p:nvSpPr>
        <p:spPr>
          <a:xfrm>
            <a:off x="6916604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Право съединение 8"/>
          <p:cNvCxnSpPr>
            <a:stCxn id="7" idx="3"/>
            <a:endCxn id="25" idx="1"/>
          </p:cNvCxnSpPr>
          <p:nvPr/>
        </p:nvCxnSpPr>
        <p:spPr>
          <a:xfrm flipV="1">
            <a:off x="1879647" y="2145961"/>
            <a:ext cx="493119" cy="1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аво съединение 19"/>
          <p:cNvCxnSpPr>
            <a:stCxn id="25" idx="3"/>
            <a:endCxn id="26" idx="1"/>
          </p:cNvCxnSpPr>
          <p:nvPr/>
        </p:nvCxnSpPr>
        <p:spPr>
          <a:xfrm>
            <a:off x="4034145" y="2145961"/>
            <a:ext cx="610540" cy="1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аво съединение 21"/>
          <p:cNvCxnSpPr>
            <a:stCxn id="26" idx="3"/>
            <a:endCxn id="27" idx="1"/>
          </p:cNvCxnSpPr>
          <p:nvPr/>
        </p:nvCxnSpPr>
        <p:spPr>
          <a:xfrm>
            <a:off x="6306064" y="2156477"/>
            <a:ext cx="610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ово поле 22"/>
          <p:cNvSpPr txBox="1"/>
          <p:nvPr/>
        </p:nvSpPr>
        <p:spPr>
          <a:xfrm>
            <a:off x="583648" y="1996154"/>
            <a:ext cx="10632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</a:t>
            </a:r>
            <a:r>
              <a:rPr lang="en-US" sz="900" baseline="30000"/>
              <a:t>st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29" name="Текстово поле 28"/>
          <p:cNvSpPr txBox="1"/>
          <p:nvPr/>
        </p:nvSpPr>
        <p:spPr>
          <a:xfrm>
            <a:off x="2820858" y="1995698"/>
            <a:ext cx="10250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</a:t>
            </a:r>
            <a:r>
              <a:rPr lang="en-US" sz="900" baseline="30000"/>
              <a:t>nd</a:t>
            </a:r>
            <a:r>
              <a:rPr lang="en-US"/>
              <a:t> week</a:t>
            </a:r>
            <a:endParaRPr lang="bg-BG"/>
          </a:p>
        </p:txBody>
      </p:sp>
      <p:sp>
        <p:nvSpPr>
          <p:cNvPr id="288" name="Текстово поле 287"/>
          <p:cNvSpPr txBox="1"/>
          <p:nvPr/>
        </p:nvSpPr>
        <p:spPr>
          <a:xfrm>
            <a:off x="5029868" y="1995698"/>
            <a:ext cx="109228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3</a:t>
            </a:r>
            <a:r>
              <a:rPr lang="en-US" sz="900" baseline="30000"/>
              <a:t>rd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294" name="Текстово поле 293"/>
          <p:cNvSpPr txBox="1"/>
          <p:nvPr/>
        </p:nvSpPr>
        <p:spPr>
          <a:xfrm>
            <a:off x="7307734" y="1992413"/>
            <a:ext cx="10013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4</a:t>
            </a:r>
            <a:r>
              <a:rPr lang="en-US" sz="900" baseline="30000"/>
              <a:t>th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300" name="Текстово поле 299"/>
          <p:cNvSpPr txBox="1"/>
          <p:nvPr/>
        </p:nvSpPr>
        <p:spPr>
          <a:xfrm>
            <a:off x="387915" y="2602052"/>
            <a:ext cx="13211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were thinking about our logo and what game should we make</a:t>
            </a:r>
            <a:endParaRPr lang="en-GB"/>
          </a:p>
        </p:txBody>
      </p:sp>
      <p:sp>
        <p:nvSpPr>
          <p:cNvPr id="301" name="Текстово поле 300"/>
          <p:cNvSpPr txBox="1"/>
          <p:nvPr/>
        </p:nvSpPr>
        <p:spPr>
          <a:xfrm>
            <a:off x="2656784" y="2603809"/>
            <a:ext cx="118375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were organizing meetings with our mentor</a:t>
            </a:r>
            <a:endParaRPr lang="en-GB"/>
          </a:p>
        </p:txBody>
      </p:sp>
      <p:sp>
        <p:nvSpPr>
          <p:cNvPr id="302" name="Текстово поле 301"/>
          <p:cNvSpPr txBox="1"/>
          <p:nvPr/>
        </p:nvSpPr>
        <p:spPr>
          <a:xfrm>
            <a:off x="4964782" y="2603566"/>
            <a:ext cx="102118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started working on the project</a:t>
            </a:r>
            <a:endParaRPr lang="en-GB"/>
          </a:p>
        </p:txBody>
      </p:sp>
      <p:sp>
        <p:nvSpPr>
          <p:cNvPr id="303" name="Текстово поле 302"/>
          <p:cNvSpPr txBox="1"/>
          <p:nvPr/>
        </p:nvSpPr>
        <p:spPr>
          <a:xfrm>
            <a:off x="7114390" y="2568192"/>
            <a:ext cx="139450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finished the project and made a presentation and documentation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757111" y="3411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Used Technologies</a:t>
            </a:r>
            <a:endParaRPr sz="4800" dirty="0"/>
          </a:p>
        </p:txBody>
      </p:sp>
      <p:pic>
        <p:nvPicPr>
          <p:cNvPr id="5132" name="Picture 12" descr="Github Logo PNG Vectors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39" y="1414485"/>
            <a:ext cx="1064192" cy="10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88" y="1414259"/>
            <a:ext cx="951398" cy="951398"/>
          </a:xfrm>
          <a:prstGeom prst="rect">
            <a:avLst/>
          </a:prstGeom>
        </p:spPr>
      </p:pic>
      <p:pic>
        <p:nvPicPr>
          <p:cNvPr id="13" name="Picture 4" descr="File:Visual Studio Icon 2019.sv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03" y="1592675"/>
            <a:ext cx="984728" cy="9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ownload Microsoft PowerPoint Logo in SVG Vector or PNG File Format - Logo .w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28" y="2500171"/>
            <a:ext cx="1980806" cy="13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Картина 2" descr="Картина, която съдържа Графика, кръг, символ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7DD7354B-01A4-6E8D-AF48-84CF2419D0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4039" t="-3586" r="-17117" b="-2183"/>
          <a:stretch/>
        </p:blipFill>
        <p:spPr>
          <a:xfrm>
            <a:off x="2811368" y="2489816"/>
            <a:ext cx="1414148" cy="1320296"/>
          </a:xfrm>
          <a:prstGeom prst="rect">
            <a:avLst/>
          </a:prstGeom>
        </p:spPr>
      </p:pic>
      <p:pic>
        <p:nvPicPr>
          <p:cNvPr id="4" name="Картина 3" descr="Картина, която съдържа екранна снимка, Електриково синьо, Графика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1999AA33-9C0B-670C-3031-ABE190C0D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40" y="3273877"/>
            <a:ext cx="1636940" cy="1623333"/>
          </a:xfrm>
          <a:prstGeom prst="rect">
            <a:avLst/>
          </a:prstGeom>
        </p:spPr>
      </p:pic>
      <p:pic>
        <p:nvPicPr>
          <p:cNvPr id="7" name="Картина 6" descr="Картина, която съдържа Графика, кръг, Шрифт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7F62E586-54BE-99B5-AAFA-858823FCE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255" y="3811978"/>
            <a:ext cx="1067298" cy="1089563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464" y="3607364"/>
            <a:ext cx="1261641" cy="1261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 rot="6443641" flipH="1">
            <a:off x="230926" y="3499023"/>
            <a:ext cx="1292716" cy="1699574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32" name="Google Shape;332;p42"/>
          <p:cNvSpPr txBox="1">
            <a:spLocks noGrp="1"/>
          </p:cNvSpPr>
          <p:nvPr>
            <p:ph type="title"/>
          </p:nvPr>
        </p:nvSpPr>
        <p:spPr>
          <a:xfrm>
            <a:off x="2057927" y="1558965"/>
            <a:ext cx="5031780" cy="1742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dirty="0"/>
              <a:t>Thank you for          the </a:t>
            </a:r>
            <a:r>
              <a:rPr lang="en-US" sz="4800" dirty="0"/>
              <a:t>attention!</a:t>
            </a:r>
            <a:endParaRPr lang="bg-BG" sz="4800" dirty="0"/>
          </a:p>
        </p:txBody>
      </p:sp>
      <p:sp>
        <p:nvSpPr>
          <p:cNvPr id="335" name="Google Shape;335;p42"/>
          <p:cNvSpPr/>
          <p:nvPr/>
        </p:nvSpPr>
        <p:spPr>
          <a:xfrm>
            <a:off x="7618675" y="-13290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2"/>
          <p:cNvSpPr/>
          <p:nvPr/>
        </p:nvSpPr>
        <p:spPr>
          <a:xfrm rot="-6145876">
            <a:off x="7870320" y="4005757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2"/>
          <p:cNvSpPr/>
          <p:nvPr/>
        </p:nvSpPr>
        <p:spPr>
          <a:xfrm rot="-8707616">
            <a:off x="8693840" y="42410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theme/theme1.xml><?xml version="1.0" encoding="utf-8"?>
<a:theme xmlns:a="http://schemas.openxmlformats.org/drawingml/2006/main" name="Young Apprentice Job Description by Slidesgo">
  <a:themeElements>
    <a:clrScheme name="Simple Light">
      <a:dk1>
        <a:srgbClr val="FFFFFF"/>
      </a:dk1>
      <a:lt1>
        <a:srgbClr val="191919"/>
      </a:lt1>
      <a:dk2>
        <a:srgbClr val="595959"/>
      </a:dk2>
      <a:lt2>
        <a:srgbClr val="F3F3F3"/>
      </a:lt2>
      <a:accent1>
        <a:srgbClr val="F2D04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104</Words>
  <Application>Microsoft Office PowerPoint</Application>
  <PresentationFormat>Презентация на цял екран (16:9)</PresentationFormat>
  <Paragraphs>22</Paragraphs>
  <Slides>6</Slides>
  <Notes>6</Notes>
  <HiddenSlides>0</HiddenSlides>
  <MMClips>1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13" baseType="lpstr">
      <vt:lpstr>Montserrat</vt:lpstr>
      <vt:lpstr>Jost</vt:lpstr>
      <vt:lpstr>Arial</vt:lpstr>
      <vt:lpstr>Bebas Neue</vt:lpstr>
      <vt:lpstr>Anaheim</vt:lpstr>
      <vt:lpstr>Nunito Light</vt:lpstr>
      <vt:lpstr>Young Apprentice Job Description by Slidesgo</vt:lpstr>
      <vt:lpstr>DedSec_2.0</vt:lpstr>
      <vt:lpstr>Our team​</vt:lpstr>
      <vt:lpstr>About our game​</vt:lpstr>
      <vt:lpstr>Stages of progress</vt:lpstr>
      <vt:lpstr>Used Technologies</vt:lpstr>
      <vt:lpstr>Thank you for          the 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DedSec_2.0</dc:title>
  <dc:creator>User</dc:creator>
  <cp:lastModifiedBy>User</cp:lastModifiedBy>
  <cp:revision>93</cp:revision>
  <dcterms:modified xsi:type="dcterms:W3CDTF">2024-11-24T20:35:06Z</dcterms:modified>
</cp:coreProperties>
</file>